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65" r:id="rId2"/>
    <p:sldId id="300" r:id="rId3"/>
    <p:sldId id="303" r:id="rId4"/>
    <p:sldId id="277" r:id="rId5"/>
    <p:sldId id="288" r:id="rId6"/>
    <p:sldId id="291" r:id="rId7"/>
    <p:sldId id="280" r:id="rId8"/>
    <p:sldId id="279" r:id="rId9"/>
    <p:sldId id="281" r:id="rId10"/>
    <p:sldId id="284" r:id="rId11"/>
    <p:sldId id="292" r:id="rId12"/>
    <p:sldId id="293" r:id="rId13"/>
    <p:sldId id="295" r:id="rId14"/>
    <p:sldId id="302" r:id="rId15"/>
    <p:sldId id="290" r:id="rId16"/>
    <p:sldId id="287" r:id="rId17"/>
    <p:sldId id="286" r:id="rId18"/>
  </p:sldIdLst>
  <p:sldSz cx="9144000" cy="6858000" type="screen4x3"/>
  <p:notesSz cx="6669088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995" autoAdjust="0"/>
  </p:normalViewPr>
  <p:slideViewPr>
    <p:cSldViewPr>
      <p:cViewPr>
        <p:scale>
          <a:sx n="60" d="100"/>
          <a:sy n="60" d="100"/>
        </p:scale>
        <p:origin x="-7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FFF8B-87A6-473C-8990-5960E622AF3D}" type="datetimeFigureOut">
              <a:rPr lang="nl-NL" smtClean="0"/>
              <a:t>2-10-2014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EF203-43DA-43F2-B941-C7C4F48D1D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5454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37A04-DEB3-4C55-BAEA-324F4DC33060}" type="datetimeFigureOut">
              <a:rPr lang="nl-NL" smtClean="0"/>
              <a:pPr/>
              <a:t>2-10-2014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3D587-00A0-4BF8-8E72-124992F7B49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498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C51D0-3AA7-4BB1-A10F-B434DE6CD123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F7C59F7-A3B4-4A1A-AE7A-79F5E855CD47}" type="datetimeFigureOut">
              <a:rPr lang="nl-NL" smtClean="0"/>
              <a:pPr/>
              <a:t>2-10-2014</a:t>
            </a:fld>
            <a:endParaRPr lang="nl-N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2-10-2014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2-10-2014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2-10-2014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2-10-2014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2-10-2014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2-10-2014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2-10-2014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2-10-2014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2-10-2014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F7C59F7-A3B4-4A1A-AE7A-79F5E855CD47}" type="datetimeFigureOut">
              <a:rPr lang="nl-NL" smtClean="0"/>
              <a:pPr/>
              <a:t>2-10-2014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F7C59F7-A3B4-4A1A-AE7A-79F5E855CD47}" type="datetimeFigureOut">
              <a:rPr lang="nl-NL" smtClean="0"/>
              <a:pPr/>
              <a:t>2-10-2014</a:t>
            </a:fld>
            <a:endParaRPr lang="nl-N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maken.wikiwijs.nl/bestanden/245793/Presentatie%20kwekerij%20Hoekert.ppt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tsd.nl/nl/software/WinTree%C2%AE.aspx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Ld6B_dW374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ebquest.agriholland.nl/verkoopklaar/home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maken.wikiwijs.nl/bestanden/234069/Plantenkennis%20Boomteelt%20Robert.xl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Plantenteelt </a:t>
            </a:r>
            <a:r>
              <a:rPr lang="nl-NL" dirty="0" err="1" smtClean="0"/>
              <a:t>vakdag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2 oktober 2014</a:t>
            </a:r>
            <a:endParaRPr lang="nl-NL" dirty="0"/>
          </a:p>
        </p:txBody>
      </p:sp>
      <p:sp>
        <p:nvSpPr>
          <p:cNvPr id="5" name="TextBox 4"/>
          <p:cNvSpPr txBox="1"/>
          <p:nvPr/>
        </p:nvSpPr>
        <p:spPr>
          <a:xfrm>
            <a:off x="7380312" y="6056582"/>
            <a:ext cx="1763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R. </a:t>
            </a:r>
            <a:r>
              <a:rPr lang="nl-NL" dirty="0" err="1" smtClean="0"/>
              <a:t>Soesman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912" y="2403184"/>
            <a:ext cx="3686175" cy="205163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Theorie</a:t>
            </a:r>
          </a:p>
          <a:p>
            <a:pPr marL="393192" lvl="1" indent="0">
              <a:buNone/>
            </a:pPr>
            <a:endParaRPr lang="nl-NL" dirty="0"/>
          </a:p>
          <a:p>
            <a:pPr marL="393192" lvl="1" indent="0">
              <a:buNone/>
            </a:pPr>
            <a:r>
              <a:rPr lang="nl-NL" dirty="0" smtClean="0">
                <a:hlinkClick r:id="rId3"/>
              </a:rPr>
              <a:t>Registratiesystemen in de boomteelt</a:t>
            </a:r>
            <a:endParaRPr lang="nl-NL" dirty="0" smtClean="0"/>
          </a:p>
          <a:p>
            <a:pPr lvl="1">
              <a:buFont typeface="Arial" charset="0"/>
              <a:buChar char="•"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err="1" smtClean="0">
                <a:hlinkClick r:id="rId4"/>
              </a:rPr>
              <a:t>Wintree</a:t>
            </a:r>
            <a:r>
              <a:rPr lang="nl-NL" smtClean="0">
                <a:hlinkClick r:id="rId4"/>
              </a:rPr>
              <a:t> TSD</a:t>
            </a: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</a:t>
            </a:r>
            <a:r>
              <a:rPr lang="nl-NL" dirty="0" smtClean="0"/>
              <a:t>es 5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86" y="116632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92669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Opslaan van plantmaterialen met kale wortel</a:t>
            </a: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</a:t>
            </a:r>
            <a:r>
              <a:rPr lang="nl-NL" dirty="0" smtClean="0"/>
              <a:t>es 5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86" y="116632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92696"/>
            <a:ext cx="5091774" cy="602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1778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r>
              <a:rPr lang="nl-NL" dirty="0" err="1" smtClean="0"/>
              <a:t>Biopotten</a:t>
            </a:r>
            <a:r>
              <a:rPr lang="nl-NL" dirty="0" smtClean="0"/>
              <a:t>:</a:t>
            </a:r>
          </a:p>
          <a:p>
            <a:pPr marL="393192" lvl="1" indent="0">
              <a:buNone/>
            </a:pPr>
            <a:r>
              <a:rPr lang="nl-NL" dirty="0" smtClean="0"/>
              <a:t>Voordelen?</a:t>
            </a:r>
          </a:p>
          <a:p>
            <a:pPr marL="393192" lvl="1" indent="0">
              <a:buNone/>
            </a:pPr>
            <a:r>
              <a:rPr lang="nl-NL" dirty="0" smtClean="0"/>
              <a:t>Nadelen?</a:t>
            </a:r>
          </a:p>
          <a:p>
            <a:pPr marL="393192" lvl="1" indent="0">
              <a:buNone/>
            </a:pPr>
            <a:endParaRPr lang="nl-NL" dirty="0"/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De grondstoffen van </a:t>
            </a:r>
            <a:r>
              <a:rPr lang="nl-NL" dirty="0" err="1" smtClean="0"/>
              <a:t>biopotten</a:t>
            </a:r>
            <a:r>
              <a:rPr lang="nl-NL" dirty="0" smtClean="0"/>
              <a:t>:</a:t>
            </a: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Een filmpje om zelf </a:t>
            </a:r>
            <a:r>
              <a:rPr lang="nl-NL" dirty="0"/>
              <a:t>eens na te kijken: </a:t>
            </a:r>
            <a:endParaRPr lang="nl-NL" dirty="0" smtClean="0"/>
          </a:p>
          <a:p>
            <a:pPr marL="393192" lvl="1" indent="0">
              <a:buNone/>
            </a:pPr>
            <a:r>
              <a:rPr lang="nl-NL" dirty="0" smtClean="0">
                <a:hlinkClick r:id="rId3"/>
              </a:rPr>
              <a:t>Link naar film (Engelstalig)</a:t>
            </a: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lvl="1">
              <a:buFont typeface="Arial" charset="0"/>
              <a:buChar char="•"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</a:t>
            </a:r>
            <a:r>
              <a:rPr lang="nl-NL" dirty="0" smtClean="0"/>
              <a:t>es 5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86" y="116632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294" y="-146871"/>
            <a:ext cx="428625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3660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r>
              <a:rPr lang="nl-NL" b="1" dirty="0" smtClean="0"/>
              <a:t>Voordelen </a:t>
            </a:r>
            <a:r>
              <a:rPr lang="nl-NL" b="1" dirty="0" err="1" smtClean="0"/>
              <a:t>Biopot</a:t>
            </a:r>
            <a:r>
              <a:rPr lang="nl-NL" b="1" dirty="0" smtClean="0"/>
              <a:t>: </a:t>
            </a:r>
          </a:p>
          <a:p>
            <a:pPr lvl="1">
              <a:buFont typeface="Arial" charset="0"/>
              <a:buChar char="•"/>
            </a:pPr>
            <a:r>
              <a:rPr lang="nl-NL" dirty="0" smtClean="0"/>
              <a:t>Minder afval</a:t>
            </a:r>
          </a:p>
          <a:p>
            <a:pPr lvl="1">
              <a:buFont typeface="Arial" charset="0"/>
              <a:buChar char="•"/>
            </a:pPr>
            <a:r>
              <a:rPr lang="nl-NL" dirty="0" smtClean="0"/>
              <a:t>Minder werk voor de klant</a:t>
            </a:r>
          </a:p>
          <a:p>
            <a:pPr lvl="1">
              <a:buFont typeface="Arial" charset="0"/>
              <a:buChar char="•"/>
            </a:pPr>
            <a:r>
              <a:rPr lang="nl-NL" dirty="0" smtClean="0"/>
              <a:t>Beter voor het milieu</a:t>
            </a:r>
          </a:p>
          <a:p>
            <a:pPr lvl="1">
              <a:buFont typeface="Arial" charset="0"/>
              <a:buChar char="•"/>
            </a:pPr>
            <a:endParaRPr lang="nl-NL" dirty="0"/>
          </a:p>
          <a:p>
            <a:pPr marL="393192" lvl="1" indent="0">
              <a:buNone/>
            </a:pPr>
            <a:r>
              <a:rPr lang="nl-NL" b="1" dirty="0" smtClean="0"/>
              <a:t>Nadelen </a:t>
            </a:r>
            <a:r>
              <a:rPr lang="nl-NL" b="1" dirty="0" err="1" smtClean="0"/>
              <a:t>Biopot</a:t>
            </a:r>
            <a:r>
              <a:rPr lang="nl-NL" b="1" dirty="0" smtClean="0"/>
              <a:t>:</a:t>
            </a:r>
          </a:p>
          <a:p>
            <a:pPr lvl="1">
              <a:buFont typeface="Arial" charset="0"/>
              <a:buChar char="•"/>
            </a:pPr>
            <a:r>
              <a:rPr lang="nl-NL" dirty="0" smtClean="0"/>
              <a:t>Duurder</a:t>
            </a:r>
          </a:p>
          <a:p>
            <a:pPr lvl="1">
              <a:buFont typeface="Arial" charset="0"/>
              <a:buChar char="•"/>
            </a:pPr>
            <a:r>
              <a:rPr lang="nl-NL" dirty="0" smtClean="0"/>
              <a:t>Niet makkelijk op te slaan</a:t>
            </a:r>
          </a:p>
          <a:p>
            <a:pPr lvl="1">
              <a:buFont typeface="Arial" charset="0"/>
              <a:buChar char="•"/>
            </a:pPr>
            <a:r>
              <a:rPr lang="nl-NL" dirty="0" smtClean="0"/>
              <a:t>Niet te hergebruiken</a:t>
            </a:r>
          </a:p>
          <a:p>
            <a:pPr lvl="1">
              <a:buFont typeface="Arial" charset="0"/>
              <a:buChar char="•"/>
            </a:pPr>
            <a:r>
              <a:rPr lang="nl-NL" dirty="0" smtClean="0"/>
              <a:t>Niet mooi/goed te houden in tuincentra/winkels</a:t>
            </a:r>
          </a:p>
          <a:p>
            <a:pPr lvl="1">
              <a:buFont typeface="Arial" charset="0"/>
              <a:buChar char="•"/>
            </a:pPr>
            <a:r>
              <a:rPr lang="nl-NL" dirty="0" smtClean="0"/>
              <a:t>Kweekresultaten minder goed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</a:t>
            </a:r>
            <a:r>
              <a:rPr lang="nl-NL" dirty="0" smtClean="0"/>
              <a:t>es 5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86" y="116632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68034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lvl="1">
              <a:buFont typeface="Arial" charset="0"/>
              <a:buChar char="•"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Opdracht vandaag:</a:t>
            </a:r>
          </a:p>
          <a:p>
            <a:pPr marL="393192" lvl="1" indent="0">
              <a:buNone/>
            </a:pPr>
            <a:r>
              <a:rPr lang="nl-NL" dirty="0" smtClean="0"/>
              <a:t>Niveau 2: Opdracht 1 t/m 3 van webquest </a:t>
            </a:r>
            <a:r>
              <a:rPr lang="nl-NL" dirty="0" smtClean="0">
                <a:hlinkClick r:id="rId3"/>
              </a:rPr>
              <a:t>verkoopklaar maken.</a:t>
            </a: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Niveau 3 &amp; 4: Opdracht 5 t/m 8 van webquest </a:t>
            </a:r>
            <a:r>
              <a:rPr lang="nl-NL" dirty="0" smtClean="0">
                <a:hlinkClick r:id="rId3"/>
              </a:rPr>
              <a:t>verkoopklaar maken.</a:t>
            </a: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</a:t>
            </a:r>
            <a:r>
              <a:rPr lang="nl-NL" dirty="0" smtClean="0"/>
              <a:t>es 5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86" y="116632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57508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r>
              <a:rPr lang="nl-NL" dirty="0" smtClean="0"/>
              <a:t>Plantenkennis</a:t>
            </a:r>
          </a:p>
          <a:p>
            <a:pPr marL="393192" lvl="1" indent="0">
              <a:buNone/>
            </a:pPr>
            <a:endParaRPr lang="nl-NL" dirty="0"/>
          </a:p>
          <a:p>
            <a:pPr marL="393192" lvl="1" indent="0">
              <a:buNone/>
            </a:pPr>
            <a:r>
              <a:rPr lang="nl-NL" dirty="0" smtClean="0"/>
              <a:t>Vandaag behandelen we de eerste 20 heesters.</a:t>
            </a:r>
          </a:p>
          <a:p>
            <a:pPr marL="393192" lvl="1" indent="0">
              <a:buNone/>
            </a:pPr>
            <a:endParaRPr lang="nl-NL" dirty="0"/>
          </a:p>
          <a:p>
            <a:pPr marL="393192" lvl="1" indent="0">
              <a:buNone/>
            </a:pPr>
            <a:r>
              <a:rPr lang="nl-NL" dirty="0" smtClean="0">
                <a:hlinkClick r:id="rId3"/>
              </a:rPr>
              <a:t>Je kunt de namen vinden onder deze link.</a:t>
            </a:r>
            <a:endParaRPr lang="nl-NL" dirty="0" smtClean="0"/>
          </a:p>
          <a:p>
            <a:pPr lvl="1">
              <a:buFont typeface="Arial" charset="0"/>
              <a:buChar char="•"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</a:t>
            </a:r>
            <a:r>
              <a:rPr lang="nl-NL" dirty="0" smtClean="0"/>
              <a:t>es 5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86" y="116632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60821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Evaluatie/reflectie: Plannen</a:t>
            </a: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Wat ging er goed en kan de volgende keer beter?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</a:t>
            </a:r>
            <a:r>
              <a:rPr lang="nl-NL" dirty="0" smtClean="0"/>
              <a:t>es 5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86" y="116632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8918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b="1" dirty="0" smtClean="0"/>
              <a:t>Tot nu toe in te leveren voor de toets:</a:t>
            </a:r>
          </a:p>
          <a:p>
            <a:pPr lvl="1">
              <a:buFont typeface="Arial" charset="0"/>
              <a:buChar char="•"/>
            </a:pPr>
            <a:r>
              <a:rPr lang="nl-NL" dirty="0" smtClean="0"/>
              <a:t>Logboek praktijk inpakken;</a:t>
            </a:r>
          </a:p>
          <a:p>
            <a:pPr lvl="1">
              <a:buFont typeface="Arial" charset="0"/>
              <a:buChar char="•"/>
            </a:pPr>
            <a:r>
              <a:rPr lang="nl-NL" dirty="0" smtClean="0"/>
              <a:t>Logboek excursie Olaf </a:t>
            </a:r>
            <a:r>
              <a:rPr lang="nl-NL" dirty="0" err="1" smtClean="0"/>
              <a:t>Nijenkamp</a:t>
            </a:r>
            <a:endParaRPr lang="nl-NL" dirty="0" smtClean="0"/>
          </a:p>
          <a:p>
            <a:pPr lvl="1">
              <a:buFont typeface="Arial" charset="0"/>
              <a:buChar char="•"/>
            </a:pPr>
            <a:r>
              <a:rPr lang="nl-NL" dirty="0" smtClean="0"/>
              <a:t>Samenvatting artikelen vakblad (2 keer)</a:t>
            </a:r>
          </a:p>
          <a:p>
            <a:pPr lvl="1">
              <a:buFont typeface="Arial" charset="0"/>
              <a:buChar char="•"/>
            </a:pPr>
            <a:r>
              <a:rPr lang="nl-NL" dirty="0" smtClean="0"/>
              <a:t>Opdrachten </a:t>
            </a:r>
            <a:r>
              <a:rPr lang="nl-NL" dirty="0" err="1" smtClean="0"/>
              <a:t>webquests</a:t>
            </a: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   (en PowerPoint voor niveau 3&amp;4)</a:t>
            </a:r>
          </a:p>
          <a:p>
            <a:pPr lvl="1">
              <a:buFont typeface="Arial" charset="0"/>
              <a:buChar char="•"/>
            </a:pPr>
            <a:r>
              <a:rPr lang="nl-NL" dirty="0" smtClean="0"/>
              <a:t>BPV opdrachten (4 totaal)</a:t>
            </a:r>
          </a:p>
          <a:p>
            <a:pPr lvl="1">
              <a:buFont typeface="Arial" charset="0"/>
              <a:buChar char="•"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94920" cy="1210146"/>
          </a:xfrm>
        </p:spPr>
        <p:txBody>
          <a:bodyPr>
            <a:normAutofit/>
          </a:bodyPr>
          <a:lstStyle/>
          <a:p>
            <a:r>
              <a:rPr lang="nl-NL" sz="3200" dirty="0" smtClean="0"/>
              <a:t>Vooruitblik </a:t>
            </a:r>
            <a:endParaRPr lang="nl-NL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86" y="116632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910" y="4546499"/>
            <a:ext cx="2192501" cy="2221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0711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Wat hebben we in de afgelopen 4 lessen gedaan?</a:t>
            </a:r>
          </a:p>
          <a:p>
            <a:pPr marL="393192" lvl="1" indent="0">
              <a:buNone/>
            </a:pP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94920" cy="1210146"/>
          </a:xfrm>
        </p:spPr>
        <p:txBody>
          <a:bodyPr>
            <a:normAutofit/>
          </a:bodyPr>
          <a:lstStyle/>
          <a:p>
            <a:r>
              <a:rPr lang="nl-NL" sz="3200" dirty="0" smtClean="0"/>
              <a:t>Terugblik </a:t>
            </a:r>
            <a:endParaRPr lang="nl-NL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86" y="116632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7477"/>
            <a:ext cx="7840663" cy="622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6551"/>
            <a:ext cx="9802813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2349500"/>
            <a:ext cx="602932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50"/>
            <a:ext cx="9144000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38" y="2779713"/>
            <a:ext cx="4249737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7" y="4506913"/>
            <a:ext cx="7615237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157" y="709613"/>
            <a:ext cx="7175500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8252"/>
            <a:ext cx="8280920" cy="660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63" y="2736850"/>
            <a:ext cx="3316287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4299744"/>
            <a:ext cx="213995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593725"/>
            <a:ext cx="6919913" cy="567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96902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4968552" cy="1584175"/>
          </a:xfrm>
        </p:spPr>
        <p:txBody>
          <a:bodyPr>
            <a:normAutofit fontScale="62500" lnSpcReduction="20000"/>
          </a:bodyPr>
          <a:lstStyle/>
          <a:p>
            <a:pPr marL="109728" indent="0">
              <a:buNone/>
            </a:pPr>
            <a:endParaRPr lang="nl-NL" b="1" dirty="0" smtClean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 smtClean="0"/>
          </a:p>
          <a:p>
            <a:pPr marL="109728" indent="0">
              <a:buNone/>
            </a:pPr>
            <a:r>
              <a:rPr lang="nl-NL" sz="8800" b="1" dirty="0" smtClean="0"/>
              <a:t>    </a:t>
            </a:r>
            <a:r>
              <a:rPr lang="nl-NL" sz="2800" b="1" dirty="0" smtClean="0"/>
              <a:t>  Terugblik praktijk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4186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059" y="2420888"/>
            <a:ext cx="4216421" cy="421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94506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7849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nl-NL" dirty="0" smtClean="0"/>
          </a:p>
          <a:p>
            <a:pPr marL="109728" indent="0">
              <a:buNone/>
            </a:pPr>
            <a:endParaRPr lang="nl-NL" dirty="0"/>
          </a:p>
          <a:p>
            <a:pPr marL="109728" indent="0">
              <a:buNone/>
            </a:pPr>
            <a:endParaRPr lang="nl-NL" dirty="0" smtClean="0"/>
          </a:p>
          <a:p>
            <a:pPr marL="109728" indent="0">
              <a:buNone/>
            </a:pPr>
            <a:r>
              <a:rPr lang="nl-NL" sz="8800" dirty="0" smtClean="0"/>
              <a:t>      Les 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4186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20743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78491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endParaRPr lang="nl-NL" dirty="0" smtClean="0"/>
          </a:p>
          <a:p>
            <a:pPr marL="109728" indent="0">
              <a:buNone/>
            </a:pPr>
            <a:r>
              <a:rPr lang="nl-NL" sz="2400" b="1" dirty="0" smtClean="0"/>
              <a:t>Planning 2 oktober</a:t>
            </a:r>
          </a:p>
          <a:p>
            <a:pPr marL="109728" indent="0">
              <a:buNone/>
            </a:pPr>
            <a:endParaRPr lang="nl-NL" sz="2400" b="1" dirty="0" smtClean="0"/>
          </a:p>
          <a:p>
            <a:pPr marL="109728" indent="0">
              <a:buNone/>
            </a:pPr>
            <a:r>
              <a:rPr lang="nl-NL" sz="2000" dirty="0" smtClean="0"/>
              <a:t>11:00 Aftrap; terugblik en theorie over de les van vandaag</a:t>
            </a:r>
          </a:p>
          <a:p>
            <a:pPr marL="109728" indent="0">
              <a:buNone/>
            </a:pPr>
            <a:r>
              <a:rPr lang="nl-NL" sz="2000" dirty="0" smtClean="0"/>
              <a:t>11:30 Aan de slag met de opdrachten van lesbrief 5</a:t>
            </a:r>
          </a:p>
          <a:p>
            <a:pPr marL="109728" indent="0">
              <a:buNone/>
            </a:pPr>
            <a:r>
              <a:rPr lang="nl-NL" sz="2000" dirty="0" smtClean="0"/>
              <a:t>12:30 Plantenkennis 1</a:t>
            </a:r>
            <a:r>
              <a:rPr lang="nl-NL" sz="2000" baseline="30000" dirty="0" smtClean="0"/>
              <a:t>e</a:t>
            </a:r>
            <a:r>
              <a:rPr lang="nl-NL" sz="2000" dirty="0" smtClean="0"/>
              <a:t> 20 planten</a:t>
            </a:r>
          </a:p>
          <a:p>
            <a:pPr marL="109728" indent="0">
              <a:buNone/>
            </a:pPr>
            <a:endParaRPr lang="nl-NL" sz="2000" dirty="0" smtClean="0"/>
          </a:p>
          <a:p>
            <a:pPr marL="109728" indent="0">
              <a:buNone/>
            </a:pPr>
            <a:r>
              <a:rPr lang="nl-NL" sz="2000" dirty="0" smtClean="0"/>
              <a:t>13:00 Pauze</a:t>
            </a:r>
          </a:p>
          <a:p>
            <a:pPr marL="109728" indent="0">
              <a:buNone/>
            </a:pPr>
            <a:endParaRPr lang="nl-NL" sz="2000" dirty="0" smtClean="0"/>
          </a:p>
          <a:p>
            <a:pPr marL="109728" indent="0">
              <a:buNone/>
            </a:pPr>
            <a:r>
              <a:rPr lang="nl-NL" sz="2000" dirty="0" smtClean="0"/>
              <a:t>13:30 Theorie Artikelen vakblad</a:t>
            </a:r>
          </a:p>
          <a:p>
            <a:pPr marL="109728" indent="0">
              <a:buNone/>
            </a:pPr>
            <a:r>
              <a:rPr lang="nl-NL" sz="2000" dirty="0" smtClean="0"/>
              <a:t>14:30 Nakijken 1</a:t>
            </a:r>
            <a:r>
              <a:rPr lang="nl-NL" sz="2000" baseline="30000" dirty="0" smtClean="0"/>
              <a:t>e</a:t>
            </a:r>
            <a:r>
              <a:rPr lang="nl-NL" sz="2000" dirty="0" smtClean="0"/>
              <a:t> webquest</a:t>
            </a:r>
          </a:p>
          <a:p>
            <a:pPr marL="109728" indent="0">
              <a:buNone/>
            </a:pPr>
            <a:r>
              <a:rPr lang="nl-NL" sz="2000" dirty="0" smtClean="0"/>
              <a:t>15:30 Einde les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4186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9164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Aftrap: Plannen</a:t>
            </a:r>
          </a:p>
          <a:p>
            <a:pPr marL="393192" lvl="1" indent="0">
              <a:buNone/>
            </a:pP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86" y="116632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3861048"/>
            <a:ext cx="62198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8485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Aftrap: Samenwerken</a:t>
            </a:r>
          </a:p>
          <a:p>
            <a:pPr marL="393192" lvl="1" indent="0">
              <a:buNone/>
            </a:pP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86" y="116632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86" y="2164660"/>
            <a:ext cx="9153386" cy="4490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5733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86" y="116632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63" y="0"/>
            <a:ext cx="9237308" cy="685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5651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b="1" dirty="0" smtClean="0"/>
              <a:t>Voorkennis: </a:t>
            </a:r>
          </a:p>
          <a:p>
            <a:pPr marL="393192" lvl="1" indent="0">
              <a:buNone/>
            </a:pPr>
            <a:r>
              <a:rPr lang="nl-NL" dirty="0" smtClean="0"/>
              <a:t>Na deze les kun je;</a:t>
            </a:r>
          </a:p>
          <a:p>
            <a:pPr marL="393192" lvl="1" indent="0">
              <a:buNone/>
            </a:pPr>
            <a:endParaRPr lang="nl-NL" dirty="0"/>
          </a:p>
          <a:p>
            <a:pPr marL="393192" lvl="1" indent="0">
              <a:buNone/>
            </a:pPr>
            <a:r>
              <a:rPr lang="nl-NL" sz="1800" dirty="0"/>
              <a:t>	Uitleggen welke administratie software er in de boomteelt gebruikt wordt</a:t>
            </a:r>
          </a:p>
          <a:p>
            <a:pPr marL="393192" lvl="1" indent="0">
              <a:buNone/>
            </a:pPr>
            <a:r>
              <a:rPr lang="nl-NL" sz="1800" dirty="0"/>
              <a:t>	Aangeven wat </a:t>
            </a:r>
            <a:r>
              <a:rPr lang="nl-NL" sz="1800" dirty="0" err="1"/>
              <a:t>biopotten</a:t>
            </a:r>
            <a:r>
              <a:rPr lang="nl-NL" sz="1800" dirty="0"/>
              <a:t> zijn</a:t>
            </a:r>
          </a:p>
          <a:p>
            <a:pPr marL="393192" lvl="1" indent="0">
              <a:buNone/>
            </a:pPr>
            <a:r>
              <a:rPr lang="nl-NL" sz="1800" dirty="0"/>
              <a:t>	De voorraad opslaan</a:t>
            </a:r>
          </a:p>
          <a:p>
            <a:pPr marL="393192" lvl="1" indent="0">
              <a:buNone/>
            </a:pP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</a:t>
            </a:r>
            <a:r>
              <a:rPr lang="nl-NL" dirty="0" smtClean="0"/>
              <a:t>es 5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86" y="116632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888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1115</TotalTime>
  <Words>289</Words>
  <Application>Microsoft Office PowerPoint</Application>
  <PresentationFormat>Diavoorstelling (4:3)</PresentationFormat>
  <Paragraphs>134</Paragraphs>
  <Slides>17</Slides>
  <Notes>17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8" baseType="lpstr">
      <vt:lpstr>Concourse</vt:lpstr>
      <vt:lpstr>Plantenteelt vakdag 2 oktober 2014</vt:lpstr>
      <vt:lpstr>Terugblik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Les 5</vt:lpstr>
      <vt:lpstr>Les 5</vt:lpstr>
      <vt:lpstr>Les 5</vt:lpstr>
      <vt:lpstr>Les 5</vt:lpstr>
      <vt:lpstr>Les 5</vt:lpstr>
      <vt:lpstr>Les 5</vt:lpstr>
      <vt:lpstr>Les 5</vt:lpstr>
      <vt:lpstr>Les 5</vt:lpstr>
      <vt:lpstr>Vooruitblik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 Teelt 5-12-2013</dc:title>
  <dc:creator>Mathijs</dc:creator>
  <cp:lastModifiedBy>Robert Soesman</cp:lastModifiedBy>
  <cp:revision>161</cp:revision>
  <cp:lastPrinted>2014-09-23T11:59:31Z</cp:lastPrinted>
  <dcterms:created xsi:type="dcterms:W3CDTF">2013-12-03T16:07:15Z</dcterms:created>
  <dcterms:modified xsi:type="dcterms:W3CDTF">2014-10-02T07:58:14Z</dcterms:modified>
</cp:coreProperties>
</file>